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7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11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00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50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74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68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68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09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08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55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77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4BAF-D727-4FCD-B75C-7AAC6B1B8199}" type="datetimeFigureOut">
              <a:rPr lang="fr-FR" smtClean="0"/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A296D-006B-4EB9-B80A-F5E9AC9E4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50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794276" y="1052736"/>
            <a:ext cx="5832648" cy="4725144"/>
            <a:chOff x="1763688" y="1573357"/>
            <a:chExt cx="5436096" cy="4077072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688" y="1573357"/>
              <a:ext cx="5436096" cy="4077072"/>
            </a:xfrm>
            <a:prstGeom prst="rect">
              <a:avLst/>
            </a:prstGeom>
          </p:spPr>
        </p:pic>
        <p:sp>
          <p:nvSpPr>
            <p:cNvPr id="5" name="ZoneTexte 4"/>
            <p:cNvSpPr txBox="1"/>
            <p:nvPr/>
          </p:nvSpPr>
          <p:spPr>
            <a:xfrm>
              <a:off x="3787440" y="4718634"/>
              <a:ext cx="1617135" cy="504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/>
                <a:t>Distribué par PLANET NEGOCE</a:t>
              </a:r>
            </a:p>
            <a:p>
              <a:r>
                <a:rPr lang="fr-FR" sz="800" b="1" dirty="0" smtClean="0"/>
                <a:t>63, allée du Gamay,</a:t>
              </a:r>
            </a:p>
            <a:p>
              <a:r>
                <a:rPr lang="fr-FR" sz="800" b="1" dirty="0" smtClean="0"/>
                <a:t>07100 Saint Marcel les Annonay France</a:t>
              </a:r>
              <a:endParaRPr lang="fr-FR" sz="800" b="1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3271202" y="3213547"/>
              <a:ext cx="2808312" cy="398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chemeClr val="bg1"/>
                  </a:solidFill>
                </a:rPr>
                <a:t>PLANET     </a:t>
              </a:r>
              <a:r>
                <a:rPr lang="fr-FR" sz="2400" b="1" dirty="0" smtClean="0">
                  <a:solidFill>
                    <a:schemeClr val="bg1"/>
                  </a:solidFill>
                </a:rPr>
                <a:t>NEGOCE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88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jmd</dc:creator>
  <cp:lastModifiedBy>jmd</cp:lastModifiedBy>
  <cp:revision>6</cp:revision>
  <dcterms:created xsi:type="dcterms:W3CDTF">2012-05-11T08:52:10Z</dcterms:created>
  <dcterms:modified xsi:type="dcterms:W3CDTF">2012-05-21T16:20:10Z</dcterms:modified>
</cp:coreProperties>
</file>