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6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54BAF-D727-4FCD-B75C-7AAC6B1B8199}" type="datetimeFigureOut">
              <a:rPr lang="fr-FR" smtClean="0"/>
              <a:t>21/05/2012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A296D-006B-4EB9-B80A-F5E9AC9E4A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8723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54BAF-D727-4FCD-B75C-7AAC6B1B8199}" type="datetimeFigureOut">
              <a:rPr lang="fr-FR" smtClean="0"/>
              <a:t>21/05/2012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A296D-006B-4EB9-B80A-F5E9AC9E4A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6111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54BAF-D727-4FCD-B75C-7AAC6B1B8199}" type="datetimeFigureOut">
              <a:rPr lang="fr-FR" smtClean="0"/>
              <a:t>21/05/2012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A296D-006B-4EB9-B80A-F5E9AC9E4A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4003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54BAF-D727-4FCD-B75C-7AAC6B1B8199}" type="datetimeFigureOut">
              <a:rPr lang="fr-FR" smtClean="0"/>
              <a:t>21/05/2012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A296D-006B-4EB9-B80A-F5E9AC9E4A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3501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54BAF-D727-4FCD-B75C-7AAC6B1B8199}" type="datetimeFigureOut">
              <a:rPr lang="fr-FR" smtClean="0"/>
              <a:t>21/05/2012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A296D-006B-4EB9-B80A-F5E9AC9E4A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2746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54BAF-D727-4FCD-B75C-7AAC6B1B8199}" type="datetimeFigureOut">
              <a:rPr lang="fr-FR" smtClean="0"/>
              <a:t>21/05/2012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A296D-006B-4EB9-B80A-F5E9AC9E4A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5684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54BAF-D727-4FCD-B75C-7AAC6B1B8199}" type="datetimeFigureOut">
              <a:rPr lang="fr-FR" smtClean="0"/>
              <a:t>21/05/2012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A296D-006B-4EB9-B80A-F5E9AC9E4A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7684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54BAF-D727-4FCD-B75C-7AAC6B1B8199}" type="datetimeFigureOut">
              <a:rPr lang="fr-FR" smtClean="0"/>
              <a:t>21/05/2012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A296D-006B-4EB9-B80A-F5E9AC9E4A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8091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54BAF-D727-4FCD-B75C-7AAC6B1B8199}" type="datetimeFigureOut">
              <a:rPr lang="fr-FR" smtClean="0"/>
              <a:t>21/05/2012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A296D-006B-4EB9-B80A-F5E9AC9E4A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0085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54BAF-D727-4FCD-B75C-7AAC6B1B8199}" type="datetimeFigureOut">
              <a:rPr lang="fr-FR" smtClean="0"/>
              <a:t>21/05/2012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A296D-006B-4EB9-B80A-F5E9AC9E4A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4553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54BAF-D727-4FCD-B75C-7AAC6B1B8199}" type="datetimeFigureOut">
              <a:rPr lang="fr-FR" smtClean="0"/>
              <a:t>21/05/2012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A296D-006B-4EB9-B80A-F5E9AC9E4A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8779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254BAF-D727-4FCD-B75C-7AAC6B1B8199}" type="datetimeFigureOut">
              <a:rPr lang="fr-FR" smtClean="0"/>
              <a:t>21/05/2012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FA296D-006B-4EB9-B80A-F5E9AC9E4A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0507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e 7"/>
          <p:cNvGrpSpPr/>
          <p:nvPr/>
        </p:nvGrpSpPr>
        <p:grpSpPr>
          <a:xfrm>
            <a:off x="794276" y="1052736"/>
            <a:ext cx="5832648" cy="4725144"/>
            <a:chOff x="1763688" y="1573357"/>
            <a:chExt cx="5436096" cy="4077072"/>
          </a:xfrm>
        </p:grpSpPr>
        <p:pic>
          <p:nvPicPr>
            <p:cNvPr id="4" name="Imag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63688" y="1573357"/>
              <a:ext cx="5436096" cy="4077072"/>
            </a:xfrm>
            <a:prstGeom prst="rect">
              <a:avLst/>
            </a:prstGeom>
          </p:spPr>
        </p:pic>
        <p:sp>
          <p:nvSpPr>
            <p:cNvPr id="5" name="ZoneTexte 4"/>
            <p:cNvSpPr txBox="1"/>
            <p:nvPr/>
          </p:nvSpPr>
          <p:spPr>
            <a:xfrm>
              <a:off x="3787440" y="4718634"/>
              <a:ext cx="1617135" cy="5045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800" b="1" dirty="0" smtClean="0"/>
                <a:t>Distribué par PLANET NEGOCE</a:t>
              </a:r>
            </a:p>
            <a:p>
              <a:r>
                <a:rPr lang="fr-FR" sz="800" b="1" dirty="0" smtClean="0"/>
                <a:t>63, allée du Gamay,</a:t>
              </a:r>
            </a:p>
            <a:p>
              <a:r>
                <a:rPr lang="fr-FR" sz="800" b="1" dirty="0" smtClean="0"/>
                <a:t>07100 Saint Marcel les Annonay France</a:t>
              </a:r>
              <a:endParaRPr lang="fr-FR" sz="800" b="1" dirty="0"/>
            </a:p>
          </p:txBody>
        </p:sp>
        <p:sp>
          <p:nvSpPr>
            <p:cNvPr id="7" name="ZoneTexte 6"/>
            <p:cNvSpPr txBox="1"/>
            <p:nvPr/>
          </p:nvSpPr>
          <p:spPr>
            <a:xfrm>
              <a:off x="3271202" y="3213547"/>
              <a:ext cx="2808312" cy="3983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400" b="1" dirty="0" smtClean="0">
                  <a:solidFill>
                    <a:schemeClr val="bg1"/>
                  </a:solidFill>
                </a:rPr>
                <a:t>PLANET     </a:t>
              </a:r>
              <a:r>
                <a:rPr lang="fr-FR" sz="2400" b="1" dirty="0" smtClean="0">
                  <a:solidFill>
                    <a:schemeClr val="bg1"/>
                  </a:solidFill>
                </a:rPr>
                <a:t>NEGOCE</a:t>
              </a:r>
              <a:endParaRPr lang="fr-FR" sz="24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38866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18</Words>
  <Application>Microsoft Office PowerPoint</Application>
  <PresentationFormat>Affichage à l'écran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jmd</dc:creator>
  <cp:lastModifiedBy>jmd</cp:lastModifiedBy>
  <cp:revision>6</cp:revision>
  <dcterms:created xsi:type="dcterms:W3CDTF">2012-05-11T08:52:10Z</dcterms:created>
  <dcterms:modified xsi:type="dcterms:W3CDTF">2012-05-21T16:20:10Z</dcterms:modified>
</cp:coreProperties>
</file>